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7CC652-A623-41D2-B0ED-8F1D217186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29256896-C30C-5F42-80DE-6F05C91532F2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D92EA9F-D34E-104C-BEC3-D65FC6EF1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r7z25dpy-nA&amp;feature=related" TargetMode="Externa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791XXiYzNbE&amp;feature=related" TargetMode="Externa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Mr. </a:t>
            </a:r>
            <a:r>
              <a:rPr lang="en-US" sz="2400" dirty="0" err="1" smtClean="0"/>
              <a:t>Vecchio</a:t>
            </a:r>
            <a:endParaRPr lang="en-US" sz="2400" dirty="0" smtClean="0"/>
          </a:p>
          <a:p>
            <a:r>
              <a:rPr lang="en-US" sz="2400" smtClean="0"/>
              <a:t>Health 2012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Ability_____________________________________________________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362200"/>
            <a:ext cx="5080000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u="sng" dirty="0" smtClean="0"/>
              <a:t>Heredity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Gender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Age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Body Temperature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Activity Level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Percent Body Fat</a:t>
            </a:r>
            <a:r>
              <a:rPr lang="en-US" dirty="0" smtClean="0"/>
              <a:t>-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Factors Which Influence Flexibility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Static Stretching </a:t>
            </a:r>
          </a:p>
          <a:p>
            <a:pPr lvl="0"/>
            <a:r>
              <a:rPr lang="en-US" dirty="0" smtClean="0"/>
              <a:t>Slow and controlled</a:t>
            </a:r>
            <a:endParaRPr lang="en-US" dirty="0" smtClean="0"/>
          </a:p>
          <a:p>
            <a:pPr lvl="0"/>
            <a:r>
              <a:rPr lang="en-US" dirty="0" smtClean="0"/>
              <a:t>___________________</a:t>
            </a:r>
          </a:p>
          <a:p>
            <a:pPr lvl="0"/>
            <a:r>
              <a:rPr lang="en-US" dirty="0" smtClean="0"/>
              <a:t>___________________</a:t>
            </a:r>
          </a:p>
          <a:p>
            <a:pPr lvl="0"/>
            <a:r>
              <a:rPr lang="en-US" dirty="0" smtClean="0"/>
              <a:t>___________________</a:t>
            </a:r>
          </a:p>
          <a:p>
            <a:pPr lvl="0"/>
            <a:r>
              <a:rPr lang="en-US" dirty="0" smtClean="0"/>
              <a:t>Not </a:t>
            </a:r>
            <a:r>
              <a:rPr lang="en-US" dirty="0" smtClean="0"/>
              <a:t>proven to reduce the risk of injury at any significance level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Types of Stretching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400" y="4419600"/>
            <a:ext cx="4851400" cy="2008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Dynamic Stretching </a:t>
            </a:r>
            <a:endParaRPr lang="en-US" u="sng" dirty="0" smtClean="0"/>
          </a:p>
          <a:p>
            <a:pPr lvl="0"/>
            <a:r>
              <a:rPr lang="en-US" dirty="0" smtClean="0"/>
              <a:t>______________________________________________________________</a:t>
            </a:r>
          </a:p>
          <a:p>
            <a:pPr lvl="0"/>
            <a:r>
              <a:rPr lang="en-US" dirty="0" smtClean="0">
                <a:hlinkClick r:id="rId2"/>
              </a:rPr>
              <a:t>Dynamic Stretching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Types of Stretching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3547047"/>
            <a:ext cx="4419600" cy="2460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Proprioceptive</a:t>
            </a:r>
            <a:r>
              <a:rPr lang="en-US" u="sng" dirty="0" smtClean="0"/>
              <a:t> Neuromuscular Facilitation (PNF) </a:t>
            </a:r>
            <a:endParaRPr lang="en-US" u="sng" dirty="0" smtClean="0"/>
          </a:p>
          <a:p>
            <a:pPr lvl="0"/>
            <a:r>
              <a:rPr lang="en-US" dirty="0" smtClean="0"/>
              <a:t>1.</a:t>
            </a:r>
          </a:p>
          <a:p>
            <a:pPr lvl="0"/>
            <a:r>
              <a:rPr lang="en-US" dirty="0" smtClean="0"/>
              <a:t>2.</a:t>
            </a:r>
          </a:p>
          <a:p>
            <a:pPr lvl="0"/>
            <a:r>
              <a:rPr lang="en-US" dirty="0" smtClean="0"/>
              <a:t>3.</a:t>
            </a:r>
          </a:p>
          <a:p>
            <a:pPr lvl="0"/>
            <a:r>
              <a:rPr lang="en-US" dirty="0" smtClean="0">
                <a:hlinkClick r:id="rId2"/>
              </a:rPr>
              <a:t>PNF Video</a:t>
            </a:r>
            <a:endParaRPr lang="en-US" dirty="0" smtClean="0"/>
          </a:p>
          <a:p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Stretching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253924"/>
            <a:ext cx="4495800" cy="3215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</a:t>
            </a:r>
            <a:r>
              <a:rPr lang="en-US" dirty="0" smtClean="0"/>
              <a:t>-</a:t>
            </a:r>
          </a:p>
          <a:p>
            <a:pPr lvl="0"/>
            <a:r>
              <a:rPr lang="en-US" dirty="0" smtClean="0"/>
              <a:t>I</a:t>
            </a:r>
            <a:r>
              <a:rPr lang="en-US" dirty="0" smtClean="0"/>
              <a:t>-</a:t>
            </a:r>
          </a:p>
          <a:p>
            <a:pPr lvl="0"/>
            <a:r>
              <a:rPr lang="en-US" dirty="0" smtClean="0"/>
              <a:t>T- 10-30 sec</a:t>
            </a:r>
          </a:p>
          <a:p>
            <a:pPr lvl="0"/>
            <a:r>
              <a:rPr lang="en-US" smtClean="0"/>
              <a:t>T</a:t>
            </a:r>
            <a:r>
              <a:rPr lang="en-US" smtClean="0"/>
              <a:t>-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F.I.T.T.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Should be done at high muscle temperature (after a workout) </a:t>
            </a:r>
          </a:p>
          <a:p>
            <a:pPr lvl="0"/>
            <a:r>
              <a:rPr lang="en-US" dirty="0" smtClean="0"/>
              <a:t>Deep </a:t>
            </a:r>
            <a:r>
              <a:rPr lang="en-US" dirty="0" err="1" smtClean="0"/>
              <a:t>breaths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breathing out slowly to facilitate relaxation </a:t>
            </a:r>
          </a:p>
          <a:p>
            <a:pPr lvl="0"/>
            <a:r>
              <a:rPr lang="en-US" dirty="0" smtClean="0"/>
              <a:t>Activity Specific (dynamic) to increase ROM for that activity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Stretching Considerations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3141</TotalTime>
  <Words>124</Words>
  <Application>Microsoft Macintosh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Flexibility</vt:lpstr>
      <vt:lpstr>Flexibility</vt:lpstr>
      <vt:lpstr>Factors Which Influence Flexibility </vt:lpstr>
      <vt:lpstr>Types of Stretching</vt:lpstr>
      <vt:lpstr>Types of Stretching</vt:lpstr>
      <vt:lpstr>Types of Stretching</vt:lpstr>
      <vt:lpstr>F.I.T.T.</vt:lpstr>
      <vt:lpstr>Stretching Considerations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Flexibility</dc:title>
  <dc:creator>cat</dc:creator>
  <cp:lastModifiedBy>Brian Vecchio</cp:lastModifiedBy>
  <cp:revision>7</cp:revision>
  <dcterms:created xsi:type="dcterms:W3CDTF">2012-08-28T18:42:04Z</dcterms:created>
  <dcterms:modified xsi:type="dcterms:W3CDTF">2012-08-28T18:44:46Z</dcterms:modified>
</cp:coreProperties>
</file>